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 defTabSz="905255">
              <a:defRPr sz="3959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第十一堂 </a:t>
            </a:r>
            <a:r>
              <a:t>: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使用原型儲存格建立自訂的TableView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4 下午9.24.31.mov" descr="螢幕錄製 2019-02-04 下午9.24.31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489714" y="925892"/>
            <a:ext cx="1948212" cy="3969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6666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重新建立相同的App使用UITableViewControllert取代UIViewController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cell內的圖片，使用不同的形狀取代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設計一個自訂的tableViewCell來取代預設的tableViewCell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如何自訂UITableViewCell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內容版面配置區 5"/>
          <p:cNvSpPr txBox="1"/>
          <p:nvPr/>
        </p:nvSpPr>
        <p:spPr>
          <a:xfrm>
            <a:off x="1897686" y="1333500"/>
            <a:ext cx="4851881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改變Cell的高度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建立UIImageView和3個UILable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使用stackView和constraints建立layout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顯示圓形的圖片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